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f20f10a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f20f10a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f20f10a1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f20f10a1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3f20f10a1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3f20f10a1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28_04_INCT_Fundo-pptx_Pag1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 title="28_04_INCT_Fundo-pptx_Pag2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ctrTitle"/>
          </p:nvPr>
        </p:nvSpPr>
        <p:spPr>
          <a:xfrm>
            <a:off x="2057400" y="591125"/>
            <a:ext cx="6805500" cy="111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1427900" y="1806750"/>
            <a:ext cx="7435200" cy="27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 title="28_04_INCT_Fundo-pptx_Pag3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ctrTitle"/>
          </p:nvPr>
        </p:nvSpPr>
        <p:spPr>
          <a:xfrm>
            <a:off x="392100" y="230300"/>
            <a:ext cx="6939300" cy="1950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392100" y="2318425"/>
            <a:ext cx="8236800" cy="268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 title="28_04_INCT_Fundo-pptx_Pag4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"/>
            <a:ext cx="914403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ctrTitle"/>
          </p:nvPr>
        </p:nvSpPr>
        <p:spPr>
          <a:xfrm>
            <a:off x="311700" y="353675"/>
            <a:ext cx="4977900" cy="22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11700" y="2834125"/>
            <a:ext cx="4908600" cy="21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